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Яшина Татьяна Николаевна- учитель истории и  </a:t>
            </a:r>
            <a:r>
              <a:rPr lang="ru-RU" smtClean="0"/>
              <a:t>обществознания ГБОУ </a:t>
            </a:r>
            <a:r>
              <a:rPr lang="ru-RU" dirty="0" smtClean="0"/>
              <a:t>СОШ №3 им. М. Ф. Леонова с. Приволжье.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Внешняя политика Екатерины </a:t>
            </a:r>
            <a:r>
              <a:rPr lang="en-US" dirty="0" smtClean="0"/>
              <a:t>II.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7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slide.ru/images/16/22274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95927" cy="59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7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а разделов Речи Посполит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39" y="1219513"/>
            <a:ext cx="4704457" cy="56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513"/>
            <a:ext cx="7632848" cy="1143000"/>
          </a:xfrm>
        </p:spPr>
        <p:txBody>
          <a:bodyPr/>
          <a:lstStyle/>
          <a:p>
            <a:r>
              <a:rPr lang="ru-RU" dirty="0" smtClean="0"/>
              <a:t>Карта разделов Польши.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27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Calibri"/>
              </a:rPr>
              <a:t>Историк  </a:t>
            </a:r>
            <a:r>
              <a:rPr lang="ru-RU" dirty="0">
                <a:latin typeface="Times New Roman"/>
                <a:ea typeface="Calibri"/>
              </a:rPr>
              <a:t>В.О. </a:t>
            </a:r>
            <a:r>
              <a:rPr lang="ru-RU" dirty="0" smtClean="0">
                <a:latin typeface="Times New Roman"/>
                <a:ea typeface="Calibri"/>
              </a:rPr>
              <a:t>Ключевский</a:t>
            </a:r>
            <a:endParaRPr lang="ru-RU" dirty="0"/>
          </a:p>
        </p:txBody>
      </p:sp>
      <p:pic>
        <p:nvPicPr>
          <p:cNvPr id="8" name="Объект 7" descr="https://im0-tub-ru.yandex.net/i?id=a11eaea6129fd81ed02a5c34960d956c&amp;ref=rim&amp;n=33&amp;w=123&amp;h=165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6285"/>
            <a:ext cx="2160240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i="1" dirty="0">
                <a:solidFill>
                  <a:prstClr val="black"/>
                </a:solidFill>
              </a:rPr>
              <a:t>Внешняя политика – самая блестящая  сторона государственной деятельности Екатерины, произведшая наиболее сильное впечатление на современников и ближайшее потомство».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i.pinimg.com/736x/4c/7f/dd/4c7fdd4ecd3eb9eb2bf4612c3aaba1e7--catherine-the-great-catherine-ohar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8" y="116632"/>
            <a:ext cx="2708275" cy="348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40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7" y="1412776"/>
            <a:ext cx="7550224" cy="4102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Действительно ли внешняя политика</a:t>
            </a:r>
            <a:r>
              <a:rPr lang="en-US" dirty="0" smtClean="0"/>
              <a:t>,</a:t>
            </a:r>
            <a:r>
              <a:rPr lang="ru-RU" dirty="0" smtClean="0"/>
              <a:t>была  </a:t>
            </a:r>
            <a:r>
              <a:rPr lang="ru-RU" sz="4800" dirty="0" smtClean="0">
                <a:effectLst/>
                <a:ea typeface="Calibri"/>
              </a:rPr>
              <a:t>самой  блестящей   стороной </a:t>
            </a:r>
            <a:r>
              <a:rPr lang="ru-RU" sz="4800" dirty="0">
                <a:effectLst/>
                <a:ea typeface="Calibri"/>
              </a:rPr>
              <a:t>государственной деятельности </a:t>
            </a:r>
            <a:r>
              <a:rPr lang="ru-RU" sz="4800" dirty="0" smtClean="0">
                <a:effectLst/>
                <a:ea typeface="Calibri"/>
              </a:rPr>
              <a:t>Екатерины</a:t>
            </a:r>
            <a:r>
              <a:rPr lang="ru-RU" sz="4800" dirty="0">
                <a:effectLst/>
                <a:ea typeface="Calibri"/>
              </a:rPr>
              <a:t> </a:t>
            </a:r>
            <a:r>
              <a:rPr lang="en-US" sz="4800" dirty="0" smtClean="0">
                <a:effectLst/>
                <a:ea typeface="Calibri"/>
              </a:rPr>
              <a:t>II</a:t>
            </a:r>
            <a:r>
              <a:rPr lang="ru-RU" sz="4800" dirty="0" smtClean="0">
                <a:effectLst/>
                <a:ea typeface="Calibri"/>
              </a:rPr>
              <a:t>?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505792"/>
          </a:xfrm>
        </p:spPr>
        <p:txBody>
          <a:bodyPr/>
          <a:lstStyle/>
          <a:p>
            <a:r>
              <a:rPr lang="ru-RU" b="1" dirty="0" smtClean="0"/>
              <a:t>Проблема: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081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geschichte.rusdeutsch.ru/image/history/%D0%A0%D0%BE%D1%81%D1%81%D0%B8%D1%8F%20%D0%B2%20%D1%81%D0%B5%D1%80%D0%B5%D0%B4%D0%B8%D0%BD%D0%B5%20XVIII%20%D0%B2%D0%B5%D0%BA%D0%B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4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2c/000c4db3-ad4981c2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5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10/991837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476672"/>
            <a:ext cx="7716011" cy="57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4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731/0005ac80-e1a27cf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1" y="3280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1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72e/000d74ad-064eea8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" y="188640"/>
            <a:ext cx="8951003" cy="67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3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j/jrD64OguFSml3b7JNAQMeHLUI2aswW0pckfRGnKYy/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891"/>
            <a:ext cx="8244408" cy="66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664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72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Внешняя политика Екатерины II.</vt:lpstr>
      <vt:lpstr>Историк  В.О. Ключевский</vt:lpstr>
      <vt:lpstr>Действительно ли внешняя политика,была  самой  блестящей   стороной государственной деятельности Екатерины II?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разделов Польши.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  В.О. Ключевский</dc:title>
  <dc:creator>admin</dc:creator>
  <cp:lastModifiedBy>admin</cp:lastModifiedBy>
  <cp:revision>7</cp:revision>
  <dcterms:created xsi:type="dcterms:W3CDTF">2020-08-16T05:44:29Z</dcterms:created>
  <dcterms:modified xsi:type="dcterms:W3CDTF">2020-08-19T12:23:09Z</dcterms:modified>
</cp:coreProperties>
</file>