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60" r:id="rId4"/>
    <p:sldId id="261" r:id="rId5"/>
    <p:sldId id="257" r:id="rId6"/>
    <p:sldId id="258" r:id="rId7"/>
    <p:sldId id="259" r:id="rId8"/>
    <p:sldId id="262" r:id="rId9"/>
    <p:sldId id="263" r:id="rId10"/>
    <p:sldId id="264" r:id="rId11"/>
    <p:sldId id="268" r:id="rId12"/>
    <p:sldId id="269" r:id="rId13"/>
    <p:sldId id="270" r:id="rId14"/>
    <p:sldId id="276" r:id="rId15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4343" autoAdjust="0"/>
  </p:normalViewPr>
  <p:slideViewPr>
    <p:cSldViewPr>
      <p:cViewPr varScale="1">
        <p:scale>
          <a:sx n="69" d="100"/>
          <a:sy n="69" d="100"/>
        </p:scale>
        <p:origin x="18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BF91B-D39F-4F01-B5A5-1D65970CBA01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81E38-447A-4097-8B2B-FFCDF41C1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83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81E38-447A-4097-8B2B-FFCDF41C181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73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84425-05BB-4C25-A279-476400907A9E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DD730-1EF7-4A7B-9A29-427109E9F4D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B5BBF-7D30-4B2A-98B4-576B74410122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426D9-88C1-4918-A8FE-865CF80EDB69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01C4-0FB2-497D-BB48-00D16EB41C89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31EF9-2B6C-418A-836B-3AA7EEA2EF0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CA986-92AE-4CFE-9F82-514678D56EE8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9B6A3-115C-405D-B036-25E4E0642B3A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05C5C-50F4-4554-8B7C-A69C45AC0E7D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0B62E-B159-4686-B5DE-69EAE954C9D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6FC82-E06B-4924-8F79-E3360B985E4F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F623D-6850-48B3-866D-2CECB44C582F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57041-014B-4CE8-8875-0AEE5DCA7D5E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237D0-500B-461B-A9EE-854C90752AF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66506-4CD1-4B46-96F9-279A9E493998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BB422-9584-4035-9DC4-16F8F69F4C4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EEB0E-DEB4-4EF1-AEFA-5BE5AD783B19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27970-938E-47EC-BC98-62123480006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8F5BD-D69B-4744-A98D-4F6732747B55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120BB-FEE5-4D94-B838-AC8C8785139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67C1-7C6C-488E-A628-315DD368CF3A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2214A-ABC3-4DCF-963A-4DAB75C55655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  <p:transition advClick="0" advTm="2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3C72FE-6284-475B-AE6F-5E5BB5DDB0CA}" type="datetimeFigureOut">
              <a:rPr lang="uk-UA"/>
              <a:pPr>
                <a:defRPr/>
              </a:pPr>
              <a:t>23.12.2019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F1DABC-A19C-42AE-A53E-A650AAA47A8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gif"/><Relationship Id="rId2" Type="http://schemas.microsoft.com/office/2007/relationships/media" Target="../media/media1.mp3"/><Relationship Id="rId1" Type="http://schemas.openxmlformats.org/officeDocument/2006/relationships/audio" Target="file:///C:\Users\Admin\Desktop\&#1043;&#1041;&#1054;&#1059;%20&#1057;&#1054;&#1064;%20&#8470;3%20&#1080;&#1084;.%20&#1052;.&#1060;.%20&#1051;&#1077;&#1086;&#1085;&#1086;&#1074;&#1072;%20&#1089;.%20&#1055;&#1088;&#1080;&#1074;&#1086;&#1083;&#1078;&#1100;&#1077;\04.mp3" TargetMode="Externa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1.gif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file:///C:\Users\&#1048;.&#1042;.&#1058;&#1102;&#1088;&#1080;&#1085;&#1072;\Desktop\&#1044;&#1077;&#1090;&#1089;&#1082;&#1080;&#1077;%20&#8212;%20&#1057;&#1077;&#1088;&#1077;&#1073;&#1088;&#1080;&#1089;&#1090;&#1099;&#1077;%20&#1089;&#1085;&#1077;&#1078;&#1080;&#1085;&#1082;&#1080;(&#1084;&#1080;&#1085;&#1091;&#1089;)%20(www.mixmuz.ru).mp3" TargetMode="External"/><Relationship Id="rId1" Type="http://schemas.microsoft.com/office/2007/relationships/media" Target="file:///C:\Users\&#1048;.&#1042;.&#1058;&#1102;&#1088;&#1080;&#1085;&#1072;\Desktop\&#1044;&#1077;&#1090;&#1089;&#1082;&#1080;&#1077;%20&#8212;%20&#1057;&#1077;&#1088;&#1077;&#1073;&#1088;&#1080;&#1089;&#1090;&#1099;&#1077;%20&#1089;&#1085;&#1077;&#1078;&#1080;&#1085;&#1082;&#1080;(&#1084;&#1080;&#1085;&#1091;&#1089;)%20(www.mixmuz.ru).mp3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10" Type="http://schemas.openxmlformats.org/officeDocument/2006/relationships/image" Target="../media/image19.png"/><Relationship Id="rId4" Type="http://schemas.openxmlformats.org/officeDocument/2006/relationships/image" Target="../media/image1.jpe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450" y="1196975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Какого цвета Новый год?</a:t>
            </a:r>
            <a:endParaRPr lang="uk-UA" sz="80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275" y="4697413"/>
            <a:ext cx="6400800" cy="2160587"/>
          </a:xfrm>
        </p:spPr>
        <p:txBody>
          <a:bodyPr/>
          <a:lstStyle/>
          <a:p>
            <a:pPr eaLnBrk="1" hangingPunct="1"/>
            <a:endParaRPr lang="uk-UA" sz="28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eaLnBrk="1" hangingPunct="1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ГБОУ </a:t>
            </a:r>
            <a:r>
              <a:rPr lang="uk-UA" sz="36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СОШ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№3 </a:t>
            </a:r>
            <a:r>
              <a:rPr lang="uk-UA" sz="36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им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. М. Ф. Леонова с. </a:t>
            </a:r>
            <a:r>
              <a:rPr lang="uk-UA" sz="36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Приволжье</a:t>
            </a:r>
            <a:endParaRPr lang="uk-UA" sz="36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3" name="Picture 5" descr="G:\анимашки\90dfec9b25235f851d906a83ccc9ab4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0338" y="404813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G:\анимашки\90dfec9b25235f851d906a83ccc9ab4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950" y="2492375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G:\анимашки\90dfec9b25235f851d906a83ccc9ab4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2555875" y="2708275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G:\анимашки\90dfec9b25235f851d906a83ccc9ab4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1258888" y="5589588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G:\анимашки\90dfec9b25235f851d906a83ccc9ab4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451725" y="4941888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G:\анимашки\90dfec9b25235f851d906a83ccc9ab4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V="1">
            <a:off x="7740650" y="765175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G:\анимашки\90dfec9b25235f851d906a83ccc9ab4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V="1">
            <a:off x="5003800" y="2708275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G:\анимашки\90dfec9b25235f851d906a83ccc9ab4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V="1">
            <a:off x="5003800" y="476250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5876925"/>
            <a:ext cx="668338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3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9838" y="476250"/>
            <a:ext cx="66833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3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4888" y="2492375"/>
            <a:ext cx="66833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3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24750" y="5589588"/>
            <a:ext cx="6683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3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9925" y="260350"/>
            <a:ext cx="668338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3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1913" y="188913"/>
            <a:ext cx="668337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0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  <p:pic>
        <p:nvPicPr>
          <p:cNvPr id="3" name="Детские — Серебристые снежинки(минус) (www.mixmuz.ru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0675" y="20073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1571604" y="142853"/>
            <a:ext cx="6286544" cy="1071569"/>
          </a:xfrm>
        </p:spPr>
        <p:txBody>
          <a:bodyPr/>
          <a:lstStyle/>
          <a:p>
            <a:pPr eaLnBrk="1" hangingPunct="1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Красная грудка, тёмная спинка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Все как один едят рябинку.</a:t>
            </a:r>
            <a:endParaRPr lang="uk-UA" sz="3000" b="1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267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0" name="Picture 6" descr="G:\анимашки\ef306a29ec5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 descr="G:\анимашки\ef306a29ec5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24" y="21429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Admin\Desktop\фото новый год 2020\IMG_9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214422"/>
            <a:ext cx="6643734" cy="4429156"/>
          </a:xfrm>
          <a:prstGeom prst="rect">
            <a:avLst/>
          </a:prstGeom>
          <a:noFill/>
        </p:spPr>
      </p:pic>
      <p:pic>
        <p:nvPicPr>
          <p:cNvPr id="8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165"/>
            <a:ext cx="8858280" cy="578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357290" y="142852"/>
            <a:ext cx="550071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Нам сегодня весело,</a:t>
            </a: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С нами </a:t>
            </a:r>
            <a:r>
              <a:rPr lang="ru-RU" sz="3200" b="1" i="1" dirty="0" smtClean="0">
                <a:solidFill>
                  <a:schemeClr val="tx2"/>
                </a:solidFill>
                <a:latin typeface="Monotype Corsiva" pitchFamily="66" charset="0"/>
              </a:rPr>
              <a:t>Дед Мороз</a:t>
            </a: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,</a:t>
            </a: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Красивая </a:t>
            </a:r>
            <a:r>
              <a:rPr lang="ru-RU" sz="3200" b="1" i="1" dirty="0" smtClean="0">
                <a:solidFill>
                  <a:schemeClr val="tx2"/>
                </a:solidFill>
                <a:latin typeface="Monotype Corsiva" pitchFamily="66" charset="0"/>
              </a:rPr>
              <a:t>Снегурочка</a:t>
            </a:r>
            <a:r>
              <a:rPr lang="ru-RU" sz="3200" b="1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И </a:t>
            </a:r>
            <a:r>
              <a:rPr lang="ru-RU" sz="3200" b="1" i="1" dirty="0" smtClean="0">
                <a:solidFill>
                  <a:schemeClr val="tx2"/>
                </a:solidFill>
                <a:latin typeface="Monotype Corsiva" pitchFamily="66" charset="0"/>
              </a:rPr>
              <a:t>подарков воз</a:t>
            </a: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.</a:t>
            </a:r>
            <a:b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pic>
        <p:nvPicPr>
          <p:cNvPr id="8" name="Picture 2" descr="G:\анимашки\ef97917913262c4a7c07ff5645627d2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57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Admin\Desktop\НОВОГОДНЯЯ ФЕЕРИЯ\IMG-e9f75b5f305993ab213da8c723ba567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428868"/>
            <a:ext cx="4597521" cy="3214710"/>
          </a:xfrm>
          <a:prstGeom prst="rect">
            <a:avLst/>
          </a:prstGeom>
          <a:noFill/>
        </p:spPr>
      </p:pic>
      <p:pic>
        <p:nvPicPr>
          <p:cNvPr id="9218" name="Picture 2" descr="C:\Users\Admin\Desktop\фото новый год 2020\IMG_9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071810"/>
            <a:ext cx="3857620" cy="2571747"/>
          </a:xfrm>
          <a:prstGeom prst="rect">
            <a:avLst/>
          </a:prstGeom>
          <a:noFill/>
        </p:spPr>
      </p:pic>
      <p:pic>
        <p:nvPicPr>
          <p:cNvPr id="9219" name="Picture 3" descr="C:\Users\Admin\Desktop\фото новый год 2020\IMG-0c9123f5f699ecb0952f0ccc34f4c35c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49" y="214290"/>
            <a:ext cx="2571751" cy="2714644"/>
          </a:xfrm>
          <a:prstGeom prst="rect">
            <a:avLst/>
          </a:prstGeom>
          <a:noFill/>
        </p:spPr>
      </p:pic>
      <p:pic>
        <p:nvPicPr>
          <p:cNvPr id="9" name="Picture 2" descr="G:\анимашки\ef97917913262c4a7c07ff5645627d2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14290"/>
            <a:ext cx="857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-214337"/>
            <a:ext cx="871540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85720" y="142852"/>
            <a:ext cx="65722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У </a:t>
            </a:r>
            <a:r>
              <a:rPr lang="ru-RU" sz="3200" b="1" i="1" dirty="0" smtClean="0">
                <a:solidFill>
                  <a:schemeClr val="tx2"/>
                </a:solidFill>
                <a:latin typeface="Monotype Corsiva" pitchFamily="66" charset="0"/>
              </a:rPr>
              <a:t>Снегурочки</a:t>
            </a: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 с утра</a:t>
            </a: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Новогодних дел гора.</a:t>
            </a: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Нужно </a:t>
            </a:r>
            <a:r>
              <a:rPr lang="ru-RU" sz="3200" b="1" i="1" dirty="0" smtClean="0">
                <a:solidFill>
                  <a:schemeClr val="tx2"/>
                </a:solidFill>
                <a:latin typeface="Monotype Corsiva" pitchFamily="66" charset="0"/>
              </a:rPr>
              <a:t>снежной бахромой</a:t>
            </a: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Ей украсить дом родной.</a:t>
            </a:r>
            <a:b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pic>
        <p:nvPicPr>
          <p:cNvPr id="7" name="Picture 6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42852"/>
            <a:ext cx="1000132" cy="107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Admin\Desktop\НОВОГОДНЯЯ ФЕЕРИЯ\IMG-163b40d51e12c60cfb8002d198b472a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85728"/>
            <a:ext cx="3804056" cy="5357826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6072206"/>
            <a:ext cx="8229600" cy="539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Admin\Desktop\фото новый год 2020\20191220_160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214554"/>
            <a:ext cx="4572032" cy="3429024"/>
          </a:xfrm>
          <a:prstGeom prst="rect">
            <a:avLst/>
          </a:prstGeom>
          <a:noFill/>
        </p:spPr>
      </p:pic>
      <p:pic>
        <p:nvPicPr>
          <p:cNvPr id="10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-214337"/>
            <a:ext cx="871540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468313" y="5786454"/>
            <a:ext cx="8229600" cy="123809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uk-UA" dirty="0" smtClean="0"/>
          </a:p>
        </p:txBody>
      </p:sp>
      <p:pic>
        <p:nvPicPr>
          <p:cNvPr id="16387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5720" y="285729"/>
            <a:ext cx="65722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Нос – морковка,</a:t>
            </a:r>
          </a:p>
          <a:p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Уголь – глазки,</a:t>
            </a: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chemeClr val="tx2"/>
                </a:solidFill>
                <a:latin typeface="Monotype Corsiva" pitchFamily="66" charset="0"/>
              </a:rPr>
              <a:t>Снеговик из детской сказки</a:t>
            </a: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!</a:t>
            </a: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Руки – ветки, </a:t>
            </a:r>
          </a:p>
          <a:p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Рот – конфета,</a:t>
            </a:r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Пусть стоит теперь</a:t>
            </a:r>
          </a:p>
          <a:p>
            <a: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  <a:t>до лета!</a:t>
            </a:r>
            <a:br>
              <a:rPr lang="ru-RU" sz="3200" i="1" dirty="0" smtClean="0">
                <a:solidFill>
                  <a:schemeClr val="tx2"/>
                </a:solidFill>
                <a:latin typeface="Monotype Corsiva" pitchFamily="66" charset="0"/>
              </a:rPr>
            </a:br>
            <a:endParaRPr lang="ru-RU" sz="32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C:\Users\Admin\Desktop\НОВОГОДНЯЯ ФЕЕРИЯ\IMG-5e91cdb958b6e1fd924a584cb3d0629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0596" y="142852"/>
            <a:ext cx="4179124" cy="5572164"/>
          </a:xfrm>
          <a:prstGeom prst="rect">
            <a:avLst/>
          </a:prstGeom>
          <a:noFill/>
        </p:spPr>
      </p:pic>
      <p:pic>
        <p:nvPicPr>
          <p:cNvPr id="6" name="Picture 6" descr="G:\анимашки\ef306a29ec5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071942"/>
            <a:ext cx="135732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:\анимашки\ef306a29ec5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4357694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G:\анимашки\ef306a29ec5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357694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-214337"/>
            <a:ext cx="871540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850" y="1268413"/>
            <a:ext cx="8686800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Пусть с Вами в будущем году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Произойдет такое чудо,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Что и рассказывать не буду,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Чтоб не испытывать судьбу!</a:t>
            </a:r>
            <a:endParaRPr lang="uk-UA" dirty="0" smtClean="0">
              <a:solidFill>
                <a:schemeClr val="tx2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Поздравляю, поздравляю с Новым годом Вас!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Много счастья пожелаю в этот звездный час,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Силы, бодрости, здоровья и веселых глаз,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Новогодних приключений и других проказ!</a:t>
            </a:r>
            <a:endParaRPr lang="uk-UA" dirty="0" smtClean="0">
              <a:solidFill>
                <a:schemeClr val="tx2"/>
              </a:solidFill>
              <a:latin typeface="Monotype Corsiva" pitchFamily="66" charset="0"/>
            </a:endParaRPr>
          </a:p>
          <a:p>
            <a:pPr algn="ctr"/>
            <a:endParaRPr lang="uk-UA" dirty="0" smtClean="0"/>
          </a:p>
        </p:txBody>
      </p:sp>
      <p:pic>
        <p:nvPicPr>
          <p:cNvPr id="22531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G:\анимашки\1257947726_14734417_d2461187a90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60350"/>
            <a:ext cx="59055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G:\анимашки\new_year05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5373688"/>
            <a:ext cx="27273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-214337"/>
            <a:ext cx="871540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14291"/>
            <a:ext cx="7912126" cy="235745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Белый</a:t>
            </a: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 снег, пушистый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В воздухе кружится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И на землю тихо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Падает, ложится.</a:t>
            </a:r>
            <a:b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</a:br>
            <a:endParaRPr lang="uk-UA" b="1" dirty="0" smtClean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6148" name="Picture 2" descr="G:\анимашки\ef97917913262c4a7c07ff5645627d2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57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 descr="G:\анимашки\ef97917913262c4a7c07ff5645627d2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25" y="3573463"/>
            <a:ext cx="857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G:\анимашки\line9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6308725"/>
            <a:ext cx="40481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 descr="G:\анимашки\line9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6308725"/>
            <a:ext cx="40481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esktop\НОВОГОДНЯЯ ФЕЕРИЯ\IMG-c72c553dcac41c4ad51f524784366dc5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85728"/>
            <a:ext cx="3786182" cy="2625323"/>
          </a:xfrm>
          <a:prstGeom prst="rect">
            <a:avLst/>
          </a:prstGeom>
          <a:noFill/>
        </p:spPr>
      </p:pic>
      <p:pic>
        <p:nvPicPr>
          <p:cNvPr id="1027" name="Picture 3" descr="C:\Users\Admin\Desktop\НОВОГОДНЯЯ ФЕЕРИЯ\IMG-4e04007b00604467d86389409d759a01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143248"/>
            <a:ext cx="4000528" cy="3000396"/>
          </a:xfrm>
          <a:prstGeom prst="rect">
            <a:avLst/>
          </a:prstGeom>
          <a:noFill/>
        </p:spPr>
      </p:pic>
      <p:pic>
        <p:nvPicPr>
          <p:cNvPr id="1029" name="Picture 5" descr="C:\Users\Admin\Desktop\НОВОГОДНЯЯ ФЕЕРИЯ\IMG-a1ecb9d7c053d67148c10571aefa4372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143248"/>
            <a:ext cx="3857620" cy="3000396"/>
          </a:xfrm>
          <a:prstGeom prst="rect">
            <a:avLst/>
          </a:prstGeom>
          <a:noFill/>
        </p:spPr>
      </p:pic>
      <p:pic>
        <p:nvPicPr>
          <p:cNvPr id="12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571480"/>
            <a:ext cx="771530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1785926"/>
            <a:ext cx="878687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28596" y="428604"/>
            <a:ext cx="64294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Monotype Corsiva" pitchFamily="66" charset="0"/>
              </a:rPr>
            </a:br>
            <a:endParaRPr lang="ru-RU" sz="32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Admin\Desktop\фото новый год 2020\IMG-87434314b9192e918ddf4ab30ba5669d-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57166"/>
            <a:ext cx="4750872" cy="3563154"/>
          </a:xfrm>
          <a:prstGeom prst="rect">
            <a:avLst/>
          </a:prstGeom>
          <a:noFill/>
        </p:spPr>
      </p:pic>
      <p:pic>
        <p:nvPicPr>
          <p:cNvPr id="1027" name="Picture 3" descr="C:\Users\Admin\Desktop\фото новый год 2020\IMG-27813c2d3550fc0a917fe46ba9b90ad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3643338" cy="235745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500562" y="2967334"/>
            <a:ext cx="4357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endParaRPr lang="ru-RU" sz="3200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Чародейкою Зимою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Околдован дом стоит…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85816" y="-357214"/>
            <a:ext cx="9429816" cy="52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Admin\Desktop\фото новый год 2020\IMG_93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969" y="3000372"/>
            <a:ext cx="3643338" cy="24288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357158" y="285729"/>
            <a:ext cx="4967297" cy="1571636"/>
          </a:xfrm>
        </p:spPr>
        <p:txBody>
          <a:bodyPr/>
          <a:lstStyle/>
          <a:p>
            <a:pPr eaLnBrk="1" hangingPunct="1">
              <a:buNone/>
            </a:pP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И под 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снежной</a:t>
            </a: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 бахромою,</a:t>
            </a:r>
          </a:p>
          <a:p>
            <a:pPr eaLnBrk="1" hangingPunct="1">
              <a:buNone/>
            </a:pP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Неподвижною, немою,</a:t>
            </a:r>
          </a:p>
          <a:p>
            <a:pPr eaLnBrk="1" hangingPunct="1">
              <a:buNone/>
            </a:pPr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Чудной жизнью он 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блестит.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endParaRPr lang="ru-RU" b="1" dirty="0" smtClean="0">
              <a:solidFill>
                <a:schemeClr val="tx2"/>
              </a:solidFill>
              <a:latin typeface="Monotype Corsiva" pitchFamily="66" charset="0"/>
            </a:endParaRPr>
          </a:p>
          <a:p>
            <a:pPr eaLnBrk="1" hangingPunct="1">
              <a:buFont typeface="Arial" charset="0"/>
              <a:buNone/>
            </a:pPr>
            <a:endParaRPr lang="uk-UA" dirty="0" smtClean="0"/>
          </a:p>
        </p:txBody>
      </p:sp>
      <p:pic>
        <p:nvPicPr>
          <p:cNvPr id="8195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4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5" descr="G:\анимашки\ef306a29ec5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4714884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G:\анимашки\ef306a29ec5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710" y="4714884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G:\анимашки\ef306a29ec5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500042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Admin\Desktop\фото новый год 2020\20191220_1635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071678"/>
            <a:ext cx="2857520" cy="3667151"/>
          </a:xfrm>
          <a:prstGeom prst="rect">
            <a:avLst/>
          </a:prstGeom>
          <a:noFill/>
        </p:spPr>
      </p:pic>
      <p:pic>
        <p:nvPicPr>
          <p:cNvPr id="3" name="Picture 3" descr="C:\Users\Admin\Desktop\фото новый год 2020\20191220_1638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071678"/>
            <a:ext cx="2500330" cy="2428892"/>
          </a:xfrm>
          <a:prstGeom prst="rect">
            <a:avLst/>
          </a:prstGeom>
          <a:noFill/>
        </p:spPr>
      </p:pic>
      <p:pic>
        <p:nvPicPr>
          <p:cNvPr id="4" name="Picture 4" descr="C:\Users\Admin\Desktop\фото новый год 2020\IMG-a4d121a641970bf94bdff337456f5011-V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214290"/>
            <a:ext cx="2928940" cy="4286280"/>
          </a:xfrm>
          <a:prstGeom prst="rect">
            <a:avLst/>
          </a:prstGeom>
          <a:noFill/>
        </p:spPr>
      </p:pic>
      <p:pic>
        <p:nvPicPr>
          <p:cNvPr id="14" name="Picture 5" descr="G:\анимашки\ef306a29ec5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4714884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596" y="357165"/>
            <a:ext cx="8715404" cy="578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Детские — Серебристые снежинки(минус)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323850" y="260350"/>
            <a:ext cx="8374063" cy="5545138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   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Разукрасилась зима: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 уборе бахрома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Из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прозрачных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льдинок,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Звездочек-снежинок.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endParaRPr lang="uk-UA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5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Admin\Desktop\фото новый год 2020\IMG-f260b1a3c296ca5504c1df8b0a736121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85992"/>
            <a:ext cx="4214842" cy="3161132"/>
          </a:xfrm>
          <a:prstGeom prst="rect">
            <a:avLst/>
          </a:prstGeom>
          <a:noFill/>
        </p:spPr>
      </p:pic>
      <p:pic>
        <p:nvPicPr>
          <p:cNvPr id="4" name="Picture 4" descr="C:\Users\Admin\Desktop\фото новый год 2020\IMG-6a22b6f9f48ed90ed0c494b46b149226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14290"/>
            <a:ext cx="3929072" cy="5238763"/>
          </a:xfrm>
          <a:prstGeom prst="rect">
            <a:avLst/>
          </a:prstGeom>
          <a:noFill/>
        </p:spPr>
      </p:pic>
      <p:pic>
        <p:nvPicPr>
          <p:cNvPr id="12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14289"/>
            <a:ext cx="8715404" cy="592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1"/>
          </p:nvPr>
        </p:nvSpPr>
        <p:spPr>
          <a:xfrm>
            <a:off x="179388" y="214290"/>
            <a:ext cx="8785225" cy="1000132"/>
          </a:xfrm>
        </p:spPr>
        <p:txBody>
          <a:bodyPr/>
          <a:lstStyle/>
          <a:p>
            <a:pPr eaLnBrk="1" hangingPunct="1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Вся в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алмазах, жемчугах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разноцветных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огоньках.</a:t>
            </a:r>
            <a:endParaRPr lang="uk-UA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9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94995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0034" y="1571612"/>
            <a:ext cx="45720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ru-RU" sz="24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Monotype Corsiva" pitchFamily="66" charset="0"/>
              </a:rPr>
            </a:br>
            <a:endParaRPr lang="uk-UA" dirty="0" smtClean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7" name="Picture 6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87449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357298"/>
            <a:ext cx="81619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000372"/>
            <a:ext cx="87449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961000"/>
            <a:ext cx="731620" cy="8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Admin\Desktop\фото новый год 2020\20191220_161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3000364" cy="2250273"/>
          </a:xfrm>
          <a:prstGeom prst="rect">
            <a:avLst/>
          </a:prstGeom>
          <a:noFill/>
        </p:spPr>
      </p:pic>
      <p:pic>
        <p:nvPicPr>
          <p:cNvPr id="4100" name="Picture 4" descr="C:\Users\Admin\Desktop\фото новый год 2020\20191220_1611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214422"/>
            <a:ext cx="3000396" cy="2250297"/>
          </a:xfrm>
          <a:prstGeom prst="rect">
            <a:avLst/>
          </a:prstGeom>
          <a:noFill/>
        </p:spPr>
      </p:pic>
      <p:pic>
        <p:nvPicPr>
          <p:cNvPr id="4102" name="Picture 6" descr="C:\Users\Admin\Desktop\фото новый год 2020\20191220_1612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214289"/>
            <a:ext cx="4000510" cy="5334013"/>
          </a:xfrm>
          <a:prstGeom prst="rect">
            <a:avLst/>
          </a:prstGeom>
          <a:noFill/>
        </p:spPr>
      </p:pic>
      <p:pic>
        <p:nvPicPr>
          <p:cNvPr id="18" name="Picture 6" descr="G:\анимашки\Снежинка,блестяш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572008"/>
            <a:ext cx="842473" cy="103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357165"/>
            <a:ext cx="8715404" cy="578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5076825" y="333375"/>
            <a:ext cx="3609975" cy="3382963"/>
          </a:xfrm>
        </p:spPr>
        <p:txBody>
          <a:bodyPr/>
          <a:lstStyle/>
          <a:p>
            <a:pPr eaLnBrk="1" hangingPunct="1"/>
            <a:endParaRPr lang="ru-RU" sz="3000" dirty="0" smtClean="0"/>
          </a:p>
          <a:p>
            <a:pPr eaLnBrk="1" hangingPunct="1">
              <a:buFont typeface="Arial" charset="0"/>
              <a:buNone/>
            </a:pPr>
            <a:endParaRPr lang="uk-UA" dirty="0" smtClean="0"/>
          </a:p>
        </p:txBody>
      </p:sp>
      <p:pic>
        <p:nvPicPr>
          <p:cNvPr id="5123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95288" y="3644900"/>
            <a:ext cx="849788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uk-UA" sz="32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uk-UA" sz="3200" dirty="0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214290"/>
            <a:ext cx="81439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Льет вокруг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сиянье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Шепчет заклинанье: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-Лягте,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мягкие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снега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 леса и на луга,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Тропы застелите,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Ветви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опушите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!</a:t>
            </a:r>
            <a:endParaRPr lang="uk-UA" sz="3200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Picture 3" descr="C:\Users\Admin\Desktop\фото новый год 2020\IMG_9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286124"/>
            <a:ext cx="3571868" cy="2381245"/>
          </a:xfrm>
          <a:prstGeom prst="rect">
            <a:avLst/>
          </a:prstGeom>
          <a:noFill/>
        </p:spPr>
      </p:pic>
      <p:pic>
        <p:nvPicPr>
          <p:cNvPr id="5124" name="Picture 4" descr="C:\Users\Admin\Desktop\фото новый год 2020\IMG-134ae166c95e078825a9a708a6df3739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28604"/>
            <a:ext cx="4357718" cy="5268553"/>
          </a:xfrm>
          <a:prstGeom prst="rect">
            <a:avLst/>
          </a:prstGeom>
          <a:noFill/>
        </p:spPr>
      </p:pic>
      <p:pic>
        <p:nvPicPr>
          <p:cNvPr id="13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42851"/>
            <a:ext cx="8715404" cy="600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755650" y="1773238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285728"/>
            <a:ext cx="65008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На окошках,-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Дед Мороз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Стаи из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хрустальных роз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,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Легкие виденья,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Хитрые сплетенья.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1" name="Picture 6" descr="G:\анимашки\ef306a29ec5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14290"/>
            <a:ext cx="809624" cy="80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G:\анимашки\ef306a29ec5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357298"/>
            <a:ext cx="809624" cy="80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 descr="G:\анимашки\ef306a29ec5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428736"/>
            <a:ext cx="78581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57200" y="6072206"/>
            <a:ext cx="3257544" cy="539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dmin\Desktop\фото новый год 2020\20191220_1616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428868"/>
            <a:ext cx="4191028" cy="3143272"/>
          </a:xfrm>
          <a:prstGeom prst="rect">
            <a:avLst/>
          </a:prstGeom>
          <a:noFill/>
        </p:spPr>
      </p:pic>
      <p:pic>
        <p:nvPicPr>
          <p:cNvPr id="6147" name="Picture 3" descr="C:\Users\Admin\Desktop\фото новый год 2020\IMG_9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14290"/>
            <a:ext cx="3500462" cy="2476518"/>
          </a:xfrm>
          <a:prstGeom prst="rect">
            <a:avLst/>
          </a:prstGeom>
          <a:noFill/>
        </p:spPr>
      </p:pic>
      <p:pic>
        <p:nvPicPr>
          <p:cNvPr id="6148" name="Picture 4" descr="C:\Users\Admin\Desktop\фото новый год 2020\20191220_1613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4332" y="2857496"/>
            <a:ext cx="4255355" cy="2714644"/>
          </a:xfrm>
          <a:prstGeom prst="rect">
            <a:avLst/>
          </a:prstGeom>
          <a:noFill/>
        </p:spPr>
      </p:pic>
      <p:pic>
        <p:nvPicPr>
          <p:cNvPr id="17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357165"/>
            <a:ext cx="8715404" cy="578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idx="1"/>
          </p:nvPr>
        </p:nvSpPr>
        <p:spPr>
          <a:xfrm flipV="1">
            <a:off x="395288" y="5838824"/>
            <a:ext cx="8229600" cy="16194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uk-UA" dirty="0" smtClean="0"/>
          </a:p>
        </p:txBody>
      </p:sp>
      <p:pic>
        <p:nvPicPr>
          <p:cNvPr id="10243" name="Рисунок 15" descr="Векторные фоны и картинки из снежинок"/>
          <p:cNvPicPr>
            <a:picLocks noChangeAspect="1" noChangeArrowheads="1"/>
          </p:cNvPicPr>
          <p:nvPr/>
        </p:nvPicPr>
        <p:blipFill>
          <a:blip r:embed="rId2"/>
          <a:srcRect t="63690" b="19823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85720" y="142852"/>
            <a:ext cx="4929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Снегири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сидят на ветках,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Держат птицы ветки крепко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Admin\Desktop\фото новый год 2020\IMG_9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4929190" cy="4214821"/>
          </a:xfrm>
          <a:prstGeom prst="rect">
            <a:avLst/>
          </a:prstGeom>
          <a:noFill/>
        </p:spPr>
      </p:pic>
      <p:pic>
        <p:nvPicPr>
          <p:cNvPr id="7171" name="Picture 3" descr="C:\Users\Admin\Desktop\фото новый год 2020\IMG_9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143248"/>
            <a:ext cx="3536149" cy="2357433"/>
          </a:xfrm>
          <a:prstGeom prst="rect">
            <a:avLst/>
          </a:prstGeom>
          <a:noFill/>
        </p:spPr>
      </p:pic>
      <p:pic>
        <p:nvPicPr>
          <p:cNvPr id="7172" name="Picture 4" descr="C:\Users\Admin\Desktop\фото новый год 2020\IMG_93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85728"/>
            <a:ext cx="3500430" cy="2714623"/>
          </a:xfrm>
          <a:prstGeom prst="rect">
            <a:avLst/>
          </a:prstGeom>
          <a:noFill/>
        </p:spPr>
      </p:pic>
      <p:pic>
        <p:nvPicPr>
          <p:cNvPr id="12" name="Picture 3" descr="G:\анимашки\46d93517bd1e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785793"/>
            <a:ext cx="8715404" cy="535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92</Words>
  <Application>Microsoft Office PowerPoint</Application>
  <PresentationFormat>Экран (4:3)</PresentationFormat>
  <Paragraphs>27</Paragraphs>
  <Slides>14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Monotype Corsiva</vt:lpstr>
      <vt:lpstr>Тема Office</vt:lpstr>
      <vt:lpstr>Какого цвета Новый год?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НОВОГОДНИЕ  УКРАШЕНИЯ</dc:title>
  <dc:creator>Denis</dc:creator>
  <cp:lastModifiedBy>Пользователь Windows</cp:lastModifiedBy>
  <cp:revision>156</cp:revision>
  <dcterms:created xsi:type="dcterms:W3CDTF">2010-12-13T10:34:04Z</dcterms:created>
  <dcterms:modified xsi:type="dcterms:W3CDTF">2019-12-23T05:58:42Z</dcterms:modified>
</cp:coreProperties>
</file>