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66" r:id="rId3"/>
    <p:sldId id="265" r:id="rId4"/>
    <p:sldId id="267" r:id="rId5"/>
    <p:sldId id="269" r:id="rId6"/>
    <p:sldId id="268" r:id="rId7"/>
    <p:sldId id="270" r:id="rId8"/>
    <p:sldId id="271" r:id="rId9"/>
    <p:sldId id="272" r:id="rId10"/>
    <p:sldId id="273" r:id="rId11"/>
    <p:sldId id="276" r:id="rId12"/>
    <p:sldId id="277" r:id="rId13"/>
    <p:sldId id="278" r:id="rId14"/>
    <p:sldId id="275" r:id="rId15"/>
    <p:sldId id="274" r:id="rId16"/>
    <p:sldId id="279" r:id="rId17"/>
    <p:sldId id="260" r:id="rId18"/>
  </p:sldIdLst>
  <p:sldSz cx="9144000" cy="6858000" type="screen4x3"/>
  <p:notesSz cx="6858000" cy="9144000"/>
  <p:embeddedFontLst>
    <p:embeddedFont>
      <p:font typeface="Comic Sans MS" pitchFamily="66" charset="0"/>
      <p:regular r:id="rId19"/>
      <p:bold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816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19.12.2018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ransition spd="med" advClick="0" advTm="9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19.12.2018</a:t>
            </a:fld>
            <a:endParaRPr lang="ru-RU"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ransition spd="med" advClick="0" advTm="9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19.12.2018</a:t>
            </a:fld>
            <a:endParaRPr lang="ru-RU"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ransition spd="med" advClick="0" advTm="9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19.12.2018</a:t>
            </a:fld>
            <a:endParaRPr lang="ru-RU"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ransition spd="med" advClick="0" advTm="9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19.12.2018</a:t>
            </a:fld>
            <a:endParaRPr lang="ru-RU"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  <p:transition spd="med" advClick="0" advTm="9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transition spd="med" advClick="0" advTm="9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76;&#1084;&#1080;&#1085;\Desktop\&#1047;&#1080;&#1084;&#1085;&#1080;&#1081;%20&#1083;&#1077;&#1089;,%20&#1076;&#1086;&#1088;&#1086;&#1075;&#1072;%20&#1074;%20&#1089;&#1085;&#1077;&#1075;&#1091;,%20&#1082;&#1088;&#1072;&#1089;&#1080;&#1074;&#1072;&#1103;%20&#1087;&#1088;&#1080;&#1088;&#1086;&#1076;&#1072;%20&#1079;&#1080;&#1084;&#1072;,%20&#1079;&#1072;&#1089;&#1099;&#1087;&#1072;&#1083;&#1086;%20&#1089;&#1085;&#1077;&#1075;&#1086;&#1084;%20&#1079;&#1080;&#1084;&#1085;&#1103;&#1103;%20&#1076;&#1086;&#1088;&#1086;&#1075;&#1072;%20&#1084;&#1091;&#1079;&#1099;&#1082;&#1072;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ycast.ru/uploads/2015/06/01/13828121.png" TargetMode="External"/><Relationship Id="rId7" Type="http://schemas.openxmlformats.org/officeDocument/2006/relationships/hyperlink" Target="https://yadi.sk/d/p6UVJnbn33TrZk" TargetMode="External"/><Relationship Id="rId2" Type="http://schemas.openxmlformats.org/officeDocument/2006/relationships/hyperlink" Target="http://linda6035.ucoz.ru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i.pinimg.com/564x/26/ee/59/26ee597b76fdbd3d7ffa67d9d6b1ab97.jpg" TargetMode="External"/><Relationship Id="rId5" Type="http://schemas.openxmlformats.org/officeDocument/2006/relationships/hyperlink" Target="https://i.pinimg.com/564x/10/04/60/1004606310e891be50c1165c9643ba25.jpg" TargetMode="External"/><Relationship Id="rId4" Type="http://schemas.openxmlformats.org/officeDocument/2006/relationships/hyperlink" Target="https://i.pinimg.com/564x/a4/a3/38/a4a3383f158fd63ce4f4db84b940038d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282633" y="1268760"/>
            <a:ext cx="6336704" cy="2462212"/>
            <a:chOff x="1115616" y="2146448"/>
            <a:chExt cx="7165477" cy="217251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9776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6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816408" y="4020243"/>
              <a:ext cx="5732383" cy="298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15616" y="911684"/>
            <a:ext cx="7772400" cy="1470025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СП «Детский сад «Волна»» ГБОУ СОШ №3 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им. М.Ф. Леонова с. Приволжье </a:t>
            </a:r>
            <a:r>
              <a:rPr lang="ru-RU" sz="1100" dirty="0" smtClean="0">
                <a:solidFill>
                  <a:srgbClr val="002060"/>
                </a:solidFill>
              </a:rPr>
              <a:t>(второе </a:t>
            </a:r>
            <a:r>
              <a:rPr lang="ru-RU" sz="1100" dirty="0">
                <a:solidFill>
                  <a:srgbClr val="002060"/>
                </a:solidFill>
              </a:rPr>
              <a:t>отделение)</a:t>
            </a:r>
            <a:br>
              <a:rPr lang="ru-RU" sz="1100" dirty="0">
                <a:solidFill>
                  <a:srgbClr val="002060"/>
                </a:solidFill>
              </a:rPr>
            </a:br>
            <a:endParaRPr lang="ru-RU" sz="1100" b="1" dirty="0">
              <a:solidFill>
                <a:srgbClr val="00206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75656" y="2378185"/>
            <a:ext cx="6400800" cy="1752600"/>
          </a:xfrm>
        </p:spPr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</a:rPr>
              <a:t>«</a:t>
            </a:r>
            <a:r>
              <a:rPr lang="ru-RU" sz="4000" smtClean="0">
                <a:solidFill>
                  <a:srgbClr val="C00000"/>
                </a:solidFill>
              </a:rPr>
              <a:t>Новогоднее приключение Герды»</a:t>
            </a:r>
            <a:endParaRPr lang="ru-RU" sz="1100" dirty="0" smtClean="0">
              <a:solidFill>
                <a:srgbClr val="C00000"/>
              </a:solidFill>
            </a:endParaRPr>
          </a:p>
        </p:txBody>
      </p:sp>
      <p:pic>
        <p:nvPicPr>
          <p:cNvPr id="8" name="Зимний лес, дорога в снегу, красивая природа зима, засыпало снегом зимняя дорога музы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7982378"/>
      </p:ext>
    </p:extLst>
  </p:cSld>
  <p:clrMapOvr>
    <a:masterClrMapping/>
  </p:clrMapOvr>
  <p:transition spd="med" advClick="0"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и</a:t>
            </a:r>
            <a:r>
              <a:rPr lang="ru-RU" sz="2000" dirty="0" smtClean="0"/>
              <a:t> поделок целый воз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RC\Desktop\01.12.2018\DSC043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95124">
            <a:off x="636067" y="759224"/>
            <a:ext cx="2952756" cy="3936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RC\Desktop\01.12.2018\DSC043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94524"/>
            <a:ext cx="4065406" cy="3049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RC\Desktop\01.12.2018\DSC043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20688"/>
            <a:ext cx="3630396" cy="2723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124201406"/>
      </p:ext>
    </p:extLst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>
                <a:solidFill>
                  <a:srgbClr val="FF0000"/>
                </a:solidFill>
              </a:rPr>
              <a:t>Хозяева детского сада встретили Герду тепло и заботливо. Напоили горячим чаем и дали ей отдохнуть. </a:t>
            </a:r>
            <a:r>
              <a:rPr lang="ru-RU" sz="1400" smtClean="0">
                <a:solidFill>
                  <a:srgbClr val="FF0000"/>
                </a:solidFill>
              </a:rPr>
              <a:t>Герда рассказала </a:t>
            </a:r>
            <a:r>
              <a:rPr lang="ru-RU" sz="1400" dirty="0" smtClean="0">
                <a:solidFill>
                  <a:srgbClr val="FF0000"/>
                </a:solidFill>
              </a:rPr>
              <a:t>заботливым хозяевам о ее приключениях.</a:t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> Как она с Каем и бабушкой жили в теплом и уютном домике.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DCIM\108_PANA\P1080016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214282" y="1285860"/>
            <a:ext cx="5606325" cy="4929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Админ\Desktop\804585_935x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357298"/>
            <a:ext cx="2163763" cy="4322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rgbClr val="FF0000"/>
                </a:solidFill>
              </a:rPr>
              <a:t>Как в окно влетела Снежная королева и увезла с собой Кая в неизвестную страну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DCIM\108_PANA\P1080015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714348" y="928670"/>
            <a:ext cx="7310457" cy="5483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rgbClr val="FF0000"/>
                </a:solidFill>
              </a:rPr>
              <a:t>Как Герда не задумываясь об опасностях пошла на поиски Кая.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DCIM\108_PANA\P108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7643866" cy="5733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rgbClr val="FF0000"/>
                </a:solidFill>
              </a:rPr>
              <a:t>Вот только одна беда, не знает Герда где находится царство 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Снежной королевы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DCIM\108_PANA\P108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7334067" cy="5500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14762774"/>
      </p:ext>
    </p:extLst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rgbClr val="FF0000"/>
                </a:solidFill>
              </a:rPr>
              <a:t>Мудрый дуб, указал Герде дорогу ведущую в страну холода. 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Герда отправилась в путь с надеждой скорой встречи </a:t>
            </a:r>
            <a:r>
              <a:rPr lang="ru-RU" sz="1800" smtClean="0">
                <a:solidFill>
                  <a:srgbClr val="FF0000"/>
                </a:solidFill>
              </a:rPr>
              <a:t>с Каем.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RC\Desktop\01.12.2018\DSC043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071546"/>
            <a:ext cx="7128792" cy="5347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5877533"/>
      </p:ext>
    </p:extLst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677713" y="2337093"/>
            <a:ext cx="5760640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4303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cs typeface="Arial" charset="0"/>
                </a:rPr>
                <a:t>Вы можете использовать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cs typeface="Arial" charset="0"/>
                </a:rPr>
                <a:t>данное оформление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cs typeface="Arial" charset="0"/>
                </a:rPr>
                <a:t>для создания своих презентаций,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cs typeface="Arial" charset="0"/>
                </a:rPr>
                <a:t>но в своей презентации вы должны указать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cs typeface="Arial" charset="0"/>
                </a:rPr>
                <a:t>источник шаблона: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8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Фокина Лидия Петровна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учитель начальных классов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МКОУ «СОШ ст. Евсино»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err="1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Искитимского</a:t>
              </a: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 района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  <a:cs typeface="Arial" charset="0"/>
                </a:rPr>
                <a:t>Новосибирской области</a:t>
              </a:r>
              <a:endParaRPr lang="ru-RU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cs typeface="Arial" charset="0"/>
                </a:rPr>
                <a:t>Сайт</a:t>
              </a:r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hlinkClick r:id="rId2"/>
                </a:rPr>
                <a:t> http://linda6035.ucoz.ru/</a:t>
              </a:r>
              <a:r>
                <a:rPr lang="ru-RU" sz="2000" b="1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cs typeface="Arial" charset="0"/>
                </a:rPr>
                <a:t> </a:t>
              </a:r>
              <a:r>
                <a:rPr lang="en-US" sz="2000" b="1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cs typeface="Arial" charset="0"/>
                </a:rPr>
                <a:t> </a:t>
              </a:r>
              <a:r>
                <a:rPr lang="ru-RU" sz="2000" b="1" dirty="0" smtClean="0">
                  <a:solidFill>
                    <a:schemeClr val="accent1">
                      <a:lumMod val="50000"/>
                    </a:schemeClr>
                  </a:solidFill>
                  <a:latin typeface="Comic Sans MS" pitchFamily="66" charset="0"/>
                  <a:cs typeface="Arial" charset="0"/>
                </a:rPr>
                <a:t> </a:t>
              </a:r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9581" y="260648"/>
            <a:ext cx="813690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Информационные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источники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Рамка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hlinkClick r:id="rId3"/>
              </a:rPr>
              <a:t>http://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hlinkClick r:id="rId3"/>
              </a:rPr>
              <a:t>www.playcast.ru/uploads/2015/06/01/13828121.png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Снеговик 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hlinkClick r:id="rId4"/>
              </a:rPr>
              <a:t>https://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hlinkClick r:id="rId4"/>
              </a:rPr>
              <a:t>i.pinimg.com/564x/a4/a3/38/a4a3383f158fd63ce4f4db84b940038d.jpg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Снеговик 1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hlinkClick r:id="rId5"/>
              </a:rPr>
              <a:t>https://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hlinkClick r:id="rId5"/>
              </a:rPr>
              <a:t>i.pinimg.com/564x/10/04/60/1004606310e891be50c1165c9643ba25.jpg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Снеговик 2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hlinkClick r:id="rId6"/>
              </a:rPr>
              <a:t>https://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hlinkClick r:id="rId6"/>
              </a:rPr>
              <a:t>i.pinimg.com/564x/26/ee/59/26ee597b76fdbd3d7ffa67d9d6b1ab97.jpg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Уголок, бордюры (Элементы скачиваются архивом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hlinkClick r:id="rId7"/>
              </a:rPr>
              <a:t>https://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hlinkClick r:id="rId7"/>
              </a:rPr>
              <a:t>yadi.sk/d/p6UVJnbn33TrZk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)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5912405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На момент создания ресурса все ссылки являются активными!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Однажды зимним вечером Кай и Герда тихо сидели возле камина  на полу и читали сказку. Вдруг распахнулось окно и в комнату влетела сама Снежная королева, она подхватила Кая и унесла его в далекую, холодную страну. </a:t>
            </a: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11560" y="2132856"/>
            <a:ext cx="3835340" cy="373387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RC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587" y="1700808"/>
            <a:ext cx="4240434" cy="43123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C\Desktop\f932de42948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53144"/>
            <a:ext cx="3888432" cy="4207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1352134"/>
      </p:ext>
    </p:extLst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Герда не задумываясь бросилась на поиски Кая. Путь был долгим и нелегким. </a:t>
            </a:r>
            <a:r>
              <a:rPr lang="ru-RU" sz="2000" dirty="0"/>
              <a:t>И </a:t>
            </a:r>
            <a:r>
              <a:rPr lang="ru-RU" sz="2000" dirty="0" smtClean="0"/>
              <a:t>вдруг на своем пути, вдали  она увидела огонек. </a:t>
            </a:r>
            <a:r>
              <a:rPr lang="ru-RU" sz="2000" dirty="0" smtClean="0"/>
              <a:t>Герда </a:t>
            </a:r>
            <a:r>
              <a:rPr lang="ru-RU" sz="2000" dirty="0" smtClean="0"/>
              <a:t>из последних сил шла на этот огонек.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RC\Desktop\Gerda-gerda-the-snow-queen-35007384-720-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547858" cy="41932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1478058"/>
      </p:ext>
    </p:extLst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Огонек приближался к девочке . Когда Герда поднялась на пригорок, то перед ней стоял красивый дом. А дом был не простой в нем слышался детский смех и музыка. Это был детский сад «Волна»</a:t>
            </a: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RC\Desktop\01.12.2018\DSC043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39664"/>
            <a:ext cx="4320481" cy="3240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C\Desktop\01.12.2018\DSC043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350006" cy="2512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C\Desktop\01.12.2018\DSC043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77524"/>
            <a:ext cx="3280264" cy="24605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0711289"/>
      </p:ext>
    </p:extLst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Встретили </a:t>
            </a:r>
            <a:r>
              <a:rPr lang="ru-RU" sz="1800" dirty="0"/>
              <a:t>Г</a:t>
            </a:r>
            <a:r>
              <a:rPr lang="ru-RU" sz="1800" dirty="0" smtClean="0"/>
              <a:t>ерду, елочка-красавица и лесные жители. Гномики –веселые, снеговики  с подарками.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RC\Desktop\30.11.2018\DSC043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65221">
            <a:off x="271708" y="1225380"/>
            <a:ext cx="3985403" cy="2989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C\Desktop\01.12.2018\DSC043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2244" y="3410902"/>
            <a:ext cx="4079669" cy="3060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RC\Desktop\30.11.2018\DSC043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40758">
            <a:off x="5516664" y="1189161"/>
            <a:ext cx="3272482" cy="2454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7915443"/>
      </p:ext>
    </p:extLst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Распахнул  свои двери перед  </a:t>
            </a:r>
            <a:r>
              <a:rPr lang="ru-RU" sz="2400" dirty="0"/>
              <a:t>девочкой </a:t>
            </a:r>
            <a:r>
              <a:rPr lang="ru-RU" sz="2400" dirty="0" smtClean="0"/>
              <a:t>детский сад.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5" descr="C:\Users\RC\Desktop\01.12.2018\DSC043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700548" cy="5026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1733592"/>
      </p:ext>
    </p:extLst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Оказавшись внутри детского сада, Герда попала в сказку.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RC\Desktop\30.11.2018\DSC043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72850">
            <a:off x="313580" y="1063329"/>
            <a:ext cx="3699088" cy="2774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RC\Desktop\30.11.2018\DSC043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61443">
            <a:off x="5051183" y="941948"/>
            <a:ext cx="3431085" cy="25736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RC\Desktop\30.11.2018\DSC043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74930"/>
            <a:ext cx="3840255" cy="2880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6813832"/>
      </p:ext>
    </p:extLst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176"/>
            <a:ext cx="8229600" cy="562074"/>
          </a:xfrm>
        </p:spPr>
        <p:txBody>
          <a:bodyPr/>
          <a:lstStyle/>
          <a:p>
            <a:r>
              <a:rPr lang="ru-RU" sz="2000" dirty="0" smtClean="0"/>
              <a:t>Расписные окна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RC\Desktop\30.11.2018\DSC043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60897">
            <a:off x="320414" y="853622"/>
            <a:ext cx="3743923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RC\Desktop\30.11.2018\DSC043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37181">
            <a:off x="4687198" y="930292"/>
            <a:ext cx="3960631" cy="29708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RC\Desktop\30.11.2018\DSC043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934" y="3717032"/>
            <a:ext cx="2246109" cy="2994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RC\Desktop\30.11.2018\DSC043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56992"/>
            <a:ext cx="2358724" cy="3144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RC\Desktop\30.11.2018\DSC043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6371" y="3525530"/>
            <a:ext cx="2390826" cy="3187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8391277"/>
      </p:ext>
    </p:extLst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Сказочные двери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RC\Desktop\01.12.2018\DSC043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618879" cy="4824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RC\Desktop\01.12.2018\DSC043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58811"/>
            <a:ext cx="4104997" cy="5472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9832477"/>
      </p:ext>
    </p:extLst>
  </p:cSld>
  <p:clrMapOvr>
    <a:masterClrMapping/>
  </p:clrMapOvr>
  <p:transition spd="med" advClick="0" advTm="9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44061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328</Words>
  <Application>Microsoft Office PowerPoint</Application>
  <PresentationFormat>Экран (4:3)</PresentationFormat>
  <Paragraphs>36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Comic Sans MS</vt:lpstr>
      <vt:lpstr>Calibri</vt:lpstr>
      <vt:lpstr>1_Тема Office</vt:lpstr>
      <vt:lpstr>СП «Детский сад «Волна»» ГБОУ СОШ №3  им. М.Ф. Леонова с. Приволжье (второе отделение) </vt:lpstr>
      <vt:lpstr>Однажды зимним вечером Кай и Герда тихо сидели возле камина  на полу и читали сказку. Вдруг распахнулось окно и в комнату влетела сама Снежная королева, она подхватила Кая и унесла его в далекую, холодную страну. </vt:lpstr>
      <vt:lpstr>Герда не задумываясь бросилась на поиски Кая. Путь был долгим и нелегким. И вдруг на своем пути, вдали  она увидела огонек. Герда из последних сил шла на этот огонек. </vt:lpstr>
      <vt:lpstr>Огонек приближался к девочке . Когда Герда поднялась на пригорок, то перед ней стоял красивый дом. А дом был не простой в нем слышался детский смех и музыка. Это был детский сад «Волна»</vt:lpstr>
      <vt:lpstr>Встретили Герду, елочка-красавица и лесные жители. Гномики –веселые, снеговики  с подарками.</vt:lpstr>
      <vt:lpstr>Распахнул  свои двери перед  девочкой детский сад. </vt:lpstr>
      <vt:lpstr>Оказавшись внутри детского сада, Герда попала в сказку.</vt:lpstr>
      <vt:lpstr>Расписные окна</vt:lpstr>
      <vt:lpstr>Сказочные двери</vt:lpstr>
      <vt:lpstr>и поделок целый воз</vt:lpstr>
      <vt:lpstr>Хозяева детского сада встретили Герду тепло и заботливо. Напоили горячим чаем и дали ей отдохнуть. Герда рассказала заботливым хозяевам о ее приключениях.  Как она с Каем и бабушкой жили в теплом и уютном домике.</vt:lpstr>
      <vt:lpstr>Как в окно влетела Снежная королева и увезла с собой Кая в неизвестную страну.</vt:lpstr>
      <vt:lpstr>Как Герда не задумываясь об опасностях пошла на поиски Кая.</vt:lpstr>
      <vt:lpstr>Вот только одна беда, не знает Герда где находится царство  Снежной королевы.</vt:lpstr>
      <vt:lpstr>Мудрый дуб, указал Герде дорогу ведущую в страну холода.  Герда отправилась в путь с надеждой скорой встречи с Каем.</vt:lpstr>
      <vt:lpstr>Спасибо за внимание!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Админ</cp:lastModifiedBy>
  <cp:revision>65</cp:revision>
  <dcterms:created xsi:type="dcterms:W3CDTF">2014-07-06T18:18:01Z</dcterms:created>
  <dcterms:modified xsi:type="dcterms:W3CDTF">2018-12-19T17:23:49Z</dcterms:modified>
</cp:coreProperties>
</file>