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256" r:id="rId3"/>
    <p:sldId id="262" r:id="rId4"/>
    <p:sldId id="263" r:id="rId5"/>
    <p:sldId id="264" r:id="rId6"/>
    <p:sldId id="265" r:id="rId7"/>
    <p:sldId id="269" r:id="rId8"/>
    <p:sldId id="267" r:id="rId9"/>
    <p:sldId id="268" r:id="rId10"/>
    <p:sldId id="272" r:id="rId11"/>
    <p:sldId id="278" r:id="rId12"/>
    <p:sldId id="259" r:id="rId13"/>
    <p:sldId id="260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2" autoAdjust="0"/>
    <p:restoredTop sz="86381" autoAdjust="0"/>
  </p:normalViewPr>
  <p:slideViewPr>
    <p:cSldViewPr>
      <p:cViewPr varScale="1">
        <p:scale>
          <a:sx n="48" d="100"/>
          <a:sy n="48" d="100"/>
        </p:scale>
        <p:origin x="72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561B-9D57-4BA8-9071-9C53FAA83C29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3024-2D0A-4A93-A0F0-6B96B4E9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7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3024-2D0A-4A93-A0F0-6B96B4E91D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</a:rPr>
              <a:t>ТЕХНОЛОГИЯ 4 КЛАСС</a:t>
            </a:r>
            <a:endParaRPr lang="ru-RU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xpo-svet.ru/wa-data/public/shop/products/13/83/38313/images/38312/38312.750x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857388" cy="2071702"/>
          </a:xfrm>
          <a:prstGeom prst="rect">
            <a:avLst/>
          </a:prstGeom>
          <a:noFill/>
        </p:spPr>
      </p:pic>
      <p:pic>
        <p:nvPicPr>
          <p:cNvPr id="23556" name="Picture 4" descr="http://lystrashop.ru/wa-data/public/shop/products/09/65/66509/images/64222/64222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52"/>
            <a:ext cx="1876023" cy="2143140"/>
          </a:xfrm>
          <a:prstGeom prst="rect">
            <a:avLst/>
          </a:prstGeom>
          <a:noFill/>
        </p:spPr>
      </p:pic>
      <p:pic>
        <p:nvPicPr>
          <p:cNvPr id="23564" name="Picture 12" descr="http://cheap.buydirectly.ru/img/products/50573-nastolnaja-lampa-ot-far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1643074" cy="2071702"/>
          </a:xfrm>
          <a:prstGeom prst="rect">
            <a:avLst/>
          </a:prstGeom>
          <a:noFill/>
        </p:spPr>
      </p:pic>
      <p:pic>
        <p:nvPicPr>
          <p:cNvPr id="23566" name="Picture 14" descr="http://comfort-lux.com.ua/image/cache/import/85449-12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52"/>
            <a:ext cx="1857388" cy="2071702"/>
          </a:xfrm>
          <a:prstGeom prst="rect">
            <a:avLst/>
          </a:prstGeom>
          <a:noFill/>
        </p:spPr>
      </p:pic>
      <p:pic>
        <p:nvPicPr>
          <p:cNvPr id="23568" name="Picture 16" descr="http://materikon.ru/upload/iblock/c06/c0608be47929c1868885014f4db82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1723562" cy="2282830"/>
          </a:xfrm>
          <a:prstGeom prst="rect">
            <a:avLst/>
          </a:prstGeom>
          <a:noFill/>
        </p:spPr>
      </p:pic>
      <p:pic>
        <p:nvPicPr>
          <p:cNvPr id="23570" name="Picture 18" descr="https://media.megalamps.ru/uploads_images/products/A3165LT-1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714752"/>
            <a:ext cx="1714512" cy="2395554"/>
          </a:xfrm>
          <a:prstGeom prst="rect">
            <a:avLst/>
          </a:prstGeom>
          <a:noFill/>
        </p:spPr>
      </p:pic>
      <p:pic>
        <p:nvPicPr>
          <p:cNvPr id="23572" name="Picture 20" descr="http://lasvetas.ru/upload/iblock/c1a/c1ae8c3f65be63ef5bc7a7a06648e88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7992" y="3643314"/>
            <a:ext cx="1444206" cy="2428892"/>
          </a:xfrm>
          <a:prstGeom prst="rect">
            <a:avLst/>
          </a:prstGeom>
          <a:noFill/>
        </p:spPr>
      </p:pic>
      <p:pic>
        <p:nvPicPr>
          <p:cNvPr id="23574" name="Picture 22" descr="http://diving.buyonsale.org/img/products/1150-nastolnaja-lampa-ot-glob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45550" y="5786454"/>
            <a:ext cx="13709651" cy="10115551"/>
          </a:xfrm>
          <a:prstGeom prst="rect">
            <a:avLst/>
          </a:prstGeom>
          <a:noFill/>
        </p:spPr>
      </p:pic>
      <p:pic>
        <p:nvPicPr>
          <p:cNvPr id="23576" name="Picture 24" descr="http://diving.buyonsale.org/img/products/1150-nastolnaja-lampa-ot-glob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10001296"/>
            <a:ext cx="16891117" cy="4929222"/>
          </a:xfrm>
          <a:prstGeom prst="rect">
            <a:avLst/>
          </a:prstGeom>
          <a:noFill/>
        </p:spPr>
      </p:pic>
      <p:pic>
        <p:nvPicPr>
          <p:cNvPr id="14" name="Рисунок 13" descr="http://diving.buyonsale.org/img/products/1150-nastolnaja-lampa-ot-glob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1" y="3643314"/>
            <a:ext cx="19288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 бежит по проводам,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несет в квартиру нам.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работали приборы,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Холодильник, мониторы.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Кофемолки, пылесос,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 энергию принес.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3379791" cy="23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media.ozone.ru/multimedia/1012209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71942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1000940508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1638300" cy="19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amsud.ru/images/photos/medium/article719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504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0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t4web.ru/images/73/9763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rhivurokov.ru/kopilka/uploads/user_file_547b5e35838cf/img_user_file_547b5e35838cf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понравилось в работе больше всего?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основные материалы мы использовали при изготовлении изделия?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Принести фольгу,  батарейки, лампочки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СПАИБО 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amsud.ru/images/photos/medium/article71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03476" y="800100"/>
            <a:ext cx="33558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Даже и в июльский зной в нём морозно, как зимой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1100094050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51117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ковра чистюля-робот тянет пыль и грязь в свой хобот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9452" y="457200"/>
            <a:ext cx="624389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Глядя на экран в квартире, видим, что творится в мире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roning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51117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 пустил дракон хвостатый и разгладил шарфик мятый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1457325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84168" y="1772816"/>
            <a:ext cx="2681880" cy="3561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Застрочит, как пулемёт, платье новое сошьёт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ir dryer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09750" y="1565910"/>
            <a:ext cx="3543300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Сушит ветер-суховей кудри мамочки моей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shing Machine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71472" y="1572768"/>
            <a:ext cx="3419856" cy="34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прачка-автомат нам стирает всё подряд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ettle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40646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Закипает изнутри и пускает пузыри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82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Times New Roman</vt:lpstr>
      <vt:lpstr>Wingdings 2</vt:lpstr>
      <vt:lpstr>Бумажная</vt:lpstr>
      <vt:lpstr>ТЕХНОЛОГИЯ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 Что понравилось в работе больше всего? Какие основные материалы мы использовали при изготовлении изделия? </vt:lpstr>
      <vt:lpstr>Домашнее задание Принести фольгу,  батарейки, лампочки</vt:lpstr>
      <vt:lpstr>СПАИБО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пк</cp:lastModifiedBy>
  <cp:revision>13</cp:revision>
  <dcterms:created xsi:type="dcterms:W3CDTF">2018-02-11T09:21:13Z</dcterms:created>
  <dcterms:modified xsi:type="dcterms:W3CDTF">2018-02-20T17:44:10Z</dcterms:modified>
</cp:coreProperties>
</file>