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Дистанционное консультирования  как форма взаимодействия с родителями.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400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33352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истории и обществознания ГБОУ СОШ №3 им. М. Ф. Леонова с. Приволжье муниципального района Приволжский </a:t>
            </a:r>
          </a:p>
          <a:p>
            <a:r>
              <a:rPr lang="ru-RU" dirty="0" smtClean="0"/>
              <a:t>Яшина Татьяна Николаевна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1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Дистанционные ресурсы позволят: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59340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своевременно информировать родителей (законных представителей) о возникновении той или иной проблемы социального характера;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консультировать всех участников образовательного процесса по актуальным социально-педагогическим вопросам;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организовать эффективное взаимодействие </a:t>
            </a:r>
            <a:r>
              <a:rPr lang="ru-RU" dirty="0" smtClean="0"/>
              <a:t>педагогов образовательной организации с родителями(законными представителями)</a:t>
            </a:r>
          </a:p>
        </p:txBody>
      </p:sp>
    </p:spTree>
    <p:extLst>
      <p:ext uri="{BB962C8B-B14F-4D97-AF65-F5344CB8AC3E}">
        <p14:creationId xmlns:p14="http://schemas.microsoft.com/office/powerpoint/2010/main" val="343682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Особенности взаимодействия классного руководителя с родителями (законными представителями) в формате дистанционного обучения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Ознакомить с разработанным и утвержденным локальным актом (приказом) об организации дистанционного обучения в школе. </a:t>
            </a:r>
            <a:endParaRPr lang="ru-RU" dirty="0" smtClean="0"/>
          </a:p>
          <a:p>
            <a:r>
              <a:rPr lang="ru-RU" dirty="0" smtClean="0"/>
              <a:t>Проинформировать </a:t>
            </a:r>
            <a:r>
              <a:rPr lang="ru-RU" dirty="0"/>
              <a:t>о новом расписании занятий. </a:t>
            </a:r>
            <a:endParaRPr lang="ru-RU" dirty="0"/>
          </a:p>
          <a:p>
            <a:r>
              <a:rPr lang="ru-RU" dirty="0" smtClean="0"/>
              <a:t>Ознакомить </a:t>
            </a:r>
            <a:r>
              <a:rPr lang="ru-RU" dirty="0"/>
              <a:t>с дистанционной формой занятий (с учетом сокращения продолжительности урока до 30 минут). </a:t>
            </a:r>
            <a:endParaRPr lang="ru-RU" dirty="0" smtClean="0"/>
          </a:p>
          <a:p>
            <a:r>
              <a:rPr lang="ru-RU" dirty="0" smtClean="0"/>
              <a:t>Провести </a:t>
            </a:r>
            <a:r>
              <a:rPr lang="ru-RU" dirty="0"/>
              <a:t>мониторинг технического обеспечения в семьях (наличие компьютера, интернета). </a:t>
            </a:r>
            <a:endParaRPr lang="ru-RU" dirty="0" smtClean="0"/>
          </a:p>
          <a:p>
            <a:r>
              <a:rPr lang="ru-RU" dirty="0" smtClean="0"/>
              <a:t>Информировать </a:t>
            </a:r>
            <a:r>
              <a:rPr lang="ru-RU" dirty="0"/>
              <a:t>о проведении консультаций, </a:t>
            </a:r>
            <a:r>
              <a:rPr lang="ru-RU" dirty="0" err="1" smtClean="0"/>
              <a:t>вебинаров</a:t>
            </a:r>
            <a:r>
              <a:rPr lang="ru-RU" dirty="0" smtClean="0"/>
              <a:t>  </a:t>
            </a:r>
            <a:r>
              <a:rPr lang="ru-RU" dirty="0"/>
              <a:t>на школьном портале или иной платформе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Создать</a:t>
            </a:r>
            <a:r>
              <a:rPr lang="ru-RU" dirty="0"/>
              <a:t>, по возможности, дополнительные группы социальных сетевых сообществ для дальнейшего развития </a:t>
            </a:r>
            <a:r>
              <a:rPr lang="ru-RU" dirty="0" smtClean="0"/>
              <a:t>сотрудничества.</a:t>
            </a:r>
          </a:p>
          <a:p>
            <a:r>
              <a:rPr lang="ru-RU" dirty="0" smtClean="0"/>
              <a:t> </a:t>
            </a:r>
            <a:r>
              <a:rPr lang="ru-RU" dirty="0"/>
              <a:t>При необходимости обеспечить мониторинг сетевых сообществ, обучающихся класса с целью выявления негативных факторов. Привлечь родителей (законных представителей) </a:t>
            </a:r>
            <a:endParaRPr lang="ru-RU" dirty="0" smtClean="0"/>
          </a:p>
          <a:p>
            <a:r>
              <a:rPr lang="ru-RU" dirty="0" smtClean="0"/>
              <a:t>несовершеннолетних </a:t>
            </a:r>
            <a:r>
              <a:rPr lang="ru-RU" dirty="0"/>
              <a:t>к проведению мониторинга сетевых сообществ у своих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147603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11111"/>
                </a:solidFill>
                <a:latin typeface="Open Sans"/>
              </a:rPr>
              <a:t>Дистанционные родительские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111111"/>
                </a:solidFill>
                <a:latin typeface="Open Sans"/>
              </a:rPr>
              <a:t>Позволяют:</a:t>
            </a:r>
            <a:r>
              <a:rPr lang="ru-RU" b="1" dirty="0">
                <a:solidFill>
                  <a:srgbClr val="111111"/>
                </a:solidFill>
                <a:latin typeface="Open Sans"/>
              </a:rPr>
              <a:t> </a:t>
            </a:r>
            <a:endParaRPr lang="ru-RU" b="1" dirty="0" smtClean="0">
              <a:solidFill>
                <a:srgbClr val="111111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111111"/>
                </a:solidFill>
                <a:latin typeface="Open Sans"/>
              </a:rPr>
              <a:t>пропагандировать </a:t>
            </a:r>
            <a:r>
              <a:rPr lang="ru-RU" i="1" dirty="0">
                <a:solidFill>
                  <a:srgbClr val="111111"/>
                </a:solidFill>
                <a:latin typeface="Open Sans"/>
              </a:rPr>
              <a:t>опыт успешного семейного воспитания</a:t>
            </a:r>
            <a:r>
              <a:rPr lang="ru-RU" i="1" dirty="0" smtClean="0">
                <a:solidFill>
                  <a:srgbClr val="111111"/>
                </a:solidFill>
                <a:latin typeface="Open Sans"/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111111"/>
                </a:solidFill>
                <a:latin typeface="Open Sans"/>
              </a:rPr>
              <a:t> </a:t>
            </a:r>
            <a:r>
              <a:rPr lang="ru-RU" i="1" dirty="0">
                <a:solidFill>
                  <a:srgbClr val="111111"/>
                </a:solidFill>
                <a:latin typeface="Open Sans"/>
              </a:rPr>
              <a:t>содействуют сплочению родительского коллектива, </a:t>
            </a:r>
            <a:endParaRPr lang="ru-RU" i="1" dirty="0" smtClean="0">
              <a:solidFill>
                <a:srgbClr val="111111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i="1" dirty="0" smtClean="0">
                <a:solidFill>
                  <a:srgbClr val="111111"/>
                </a:solidFill>
                <a:latin typeface="Open Sans"/>
              </a:rPr>
              <a:t>вовлечению </a:t>
            </a:r>
            <a:r>
              <a:rPr lang="ru-RU" i="1" dirty="0">
                <a:solidFill>
                  <a:srgbClr val="111111"/>
                </a:solidFill>
                <a:latin typeface="Open Sans"/>
              </a:rPr>
              <a:t>пап и мам в жизнедеятельность классного сообщества.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3271264" cy="4353347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  <a:buClr>
                <a:srgbClr val="B13F9A"/>
              </a:buClr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111111"/>
                </a:solidFill>
                <a:latin typeface="Open Sans"/>
              </a:rPr>
              <a:t>Каждый участник виртуального собрания может представить интересы, увлечения, традиции и обычаи своей семьи.</a:t>
            </a:r>
            <a:endParaRPr lang="ru-RU" dirty="0">
              <a:solidFill>
                <a:prstClr val="black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510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/>
                <a:ea typeface="Times New Roman"/>
              </a:rPr>
              <a:t>Основные идеи организации дистанционного обучения в домашних 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I. Оставайтесь родителем. Учителя учат, родители обеспечивают достаточный покой, питание, возможность подвигаться. Не надо нагружать себя педагогическими обязанностями или пытаться добиться от ребенка обучения без проблем. Так не может быть.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latin typeface="Times New Roman"/>
                <a:ea typeface="Times New Roman"/>
              </a:rPr>
              <a:t>. Упрощайте жизнь. Решите, от чего и в пользу чего можно отказаться. Не надо ставить перед собой и детьми больше обязательств, чем обычно. Не надо криком и угрозами пытаться добиться интереса ребенка к уроку или качественного выполнения домашней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71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200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Опирайтесь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на здравый смысл. Ставьте реалистичные выполнимые задачи, берегите свои ресурсы и ребенка. Помните: научиться чему-то можно только добровольно.</a:t>
            </a:r>
            <a:endParaRPr lang="ru-RU" sz="320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7893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242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Дистанционное консультирования  как форма взаимодействия с родителями. </vt:lpstr>
      <vt:lpstr>Дистанционные ресурсы позволят: </vt:lpstr>
      <vt:lpstr>Особенности взаимодействия классного руководителя с родителями (законными представителями) в формате дистанционного обучения</vt:lpstr>
      <vt:lpstr>Дистанционные родительские собрания</vt:lpstr>
      <vt:lpstr>Основные идеи организации дистанционного обучения в домашних условиях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Дистанционные ресурсы позволят: </dc:title>
  <dc:creator>admin</dc:creator>
  <cp:lastModifiedBy>admin</cp:lastModifiedBy>
  <cp:revision>7</cp:revision>
  <dcterms:created xsi:type="dcterms:W3CDTF">2020-11-12T14:36:35Z</dcterms:created>
  <dcterms:modified xsi:type="dcterms:W3CDTF">2020-11-15T16:44:10Z</dcterms:modified>
</cp:coreProperties>
</file>